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920038" cy="10080625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2070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03" y="1649770"/>
            <a:ext cx="6732032" cy="3509551"/>
          </a:xfrm>
        </p:spPr>
        <p:txBody>
          <a:bodyPr anchor="b"/>
          <a:lstStyle>
            <a:lvl1pPr algn="ctr">
              <a:defRPr sz="51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5294662"/>
            <a:ext cx="5940029" cy="2433817"/>
          </a:xfrm>
        </p:spPr>
        <p:txBody>
          <a:bodyPr/>
          <a:lstStyle>
            <a:lvl1pPr marL="0" indent="0" algn="ctr">
              <a:buNone/>
              <a:defRPr sz="2079"/>
            </a:lvl1pPr>
            <a:lvl2pPr marL="395981" indent="0" algn="ctr">
              <a:buNone/>
              <a:defRPr sz="1732"/>
            </a:lvl2pPr>
            <a:lvl3pPr marL="791962" indent="0" algn="ctr">
              <a:buNone/>
              <a:defRPr sz="1559"/>
            </a:lvl3pPr>
            <a:lvl4pPr marL="1187943" indent="0" algn="ctr">
              <a:buNone/>
              <a:defRPr sz="1386"/>
            </a:lvl4pPr>
            <a:lvl5pPr marL="1583924" indent="0" algn="ctr">
              <a:buNone/>
              <a:defRPr sz="1386"/>
            </a:lvl5pPr>
            <a:lvl6pPr marL="1979905" indent="0" algn="ctr">
              <a:buNone/>
              <a:defRPr sz="1386"/>
            </a:lvl6pPr>
            <a:lvl7pPr marL="2375886" indent="0" algn="ctr">
              <a:buNone/>
              <a:defRPr sz="1386"/>
            </a:lvl7pPr>
            <a:lvl8pPr marL="2771866" indent="0" algn="ctr">
              <a:buNone/>
              <a:defRPr sz="1386"/>
            </a:lvl8pPr>
            <a:lvl9pPr marL="3167847" indent="0" algn="ctr">
              <a:buNone/>
              <a:defRPr sz="1386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975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4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8" y="536700"/>
            <a:ext cx="1707758" cy="85428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536700"/>
            <a:ext cx="5024274" cy="854286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24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0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8" y="2513159"/>
            <a:ext cx="6831033" cy="4193259"/>
          </a:xfrm>
        </p:spPr>
        <p:txBody>
          <a:bodyPr anchor="b"/>
          <a:lstStyle>
            <a:lvl1pPr>
              <a:defRPr sz="51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8" y="6746088"/>
            <a:ext cx="6831033" cy="2205136"/>
          </a:xfrm>
        </p:spPr>
        <p:txBody>
          <a:bodyPr/>
          <a:lstStyle>
            <a:lvl1pPr marL="0" indent="0">
              <a:buNone/>
              <a:defRPr sz="2079">
                <a:solidFill>
                  <a:schemeClr val="tx1"/>
                </a:solidFill>
              </a:defRPr>
            </a:lvl1pPr>
            <a:lvl2pPr marL="395981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2pPr>
            <a:lvl3pPr marL="79196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187943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4pPr>
            <a:lvl5pPr marL="1583924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5pPr>
            <a:lvl6pPr marL="1979905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6pPr>
            <a:lvl7pPr marL="237588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7pPr>
            <a:lvl8pPr marL="277186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8pPr>
            <a:lvl9pPr marL="3167847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08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2683500"/>
            <a:ext cx="3366016" cy="639606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2683500"/>
            <a:ext cx="3366016" cy="639606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14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536702"/>
            <a:ext cx="6831033" cy="194845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2471154"/>
            <a:ext cx="3350547" cy="1211074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3682228"/>
            <a:ext cx="3350547" cy="54160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20" y="2471154"/>
            <a:ext cx="3367048" cy="1211074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20" y="3682228"/>
            <a:ext cx="3367048" cy="54160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7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47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64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672042"/>
            <a:ext cx="2554418" cy="2352146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1451426"/>
            <a:ext cx="4009519" cy="7163777"/>
          </a:xfrm>
        </p:spPr>
        <p:txBody>
          <a:bodyPr/>
          <a:lstStyle>
            <a:lvl1pPr>
              <a:defRPr sz="2772"/>
            </a:lvl1pPr>
            <a:lvl2pPr>
              <a:defRPr sz="2425"/>
            </a:lvl2pPr>
            <a:lvl3pPr>
              <a:defRPr sz="2079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3024188"/>
            <a:ext cx="2554418" cy="5602681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1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672042"/>
            <a:ext cx="2554418" cy="2352146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1451426"/>
            <a:ext cx="4009519" cy="7163777"/>
          </a:xfrm>
        </p:spPr>
        <p:txBody>
          <a:bodyPr anchor="t"/>
          <a:lstStyle>
            <a:lvl1pPr marL="0" indent="0">
              <a:buNone/>
              <a:defRPr sz="2772"/>
            </a:lvl1pPr>
            <a:lvl2pPr marL="395981" indent="0">
              <a:buNone/>
              <a:defRPr sz="2425"/>
            </a:lvl2pPr>
            <a:lvl3pPr marL="791962" indent="0">
              <a:buNone/>
              <a:defRPr sz="2079"/>
            </a:lvl3pPr>
            <a:lvl4pPr marL="1187943" indent="0">
              <a:buNone/>
              <a:defRPr sz="1732"/>
            </a:lvl4pPr>
            <a:lvl5pPr marL="1583924" indent="0">
              <a:buNone/>
              <a:defRPr sz="1732"/>
            </a:lvl5pPr>
            <a:lvl6pPr marL="1979905" indent="0">
              <a:buNone/>
              <a:defRPr sz="1732"/>
            </a:lvl6pPr>
            <a:lvl7pPr marL="2375886" indent="0">
              <a:buNone/>
              <a:defRPr sz="1732"/>
            </a:lvl7pPr>
            <a:lvl8pPr marL="2771866" indent="0">
              <a:buNone/>
              <a:defRPr sz="1732"/>
            </a:lvl8pPr>
            <a:lvl9pPr marL="3167847" indent="0">
              <a:buNone/>
              <a:defRPr sz="173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3024188"/>
            <a:ext cx="2554418" cy="5602681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21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03" y="536702"/>
            <a:ext cx="6831033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03" y="2683500"/>
            <a:ext cx="6831033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02" y="9343248"/>
            <a:ext cx="1782009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37C2-682D-4AA4-BAE6-3C71E0D75E48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3513" y="9343248"/>
            <a:ext cx="2673013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3527" y="9343248"/>
            <a:ext cx="1782009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394A-FA24-4AD5-AFBA-5F51E51492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04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7920038" cy="10080625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0" y="5345723"/>
            <a:ext cx="7920038" cy="4734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riángulo rectángulo 12"/>
          <p:cNvSpPr/>
          <p:nvPr/>
        </p:nvSpPr>
        <p:spPr>
          <a:xfrm>
            <a:off x="-175902" y="7549662"/>
            <a:ext cx="2684640" cy="2530963"/>
          </a:xfrm>
          <a:prstGeom prst="rtTriangl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2253" t="14591" r="11184" b="15331"/>
          <a:stretch/>
        </p:blipFill>
        <p:spPr>
          <a:xfrm rot="-2940000">
            <a:off x="-756007" y="664843"/>
            <a:ext cx="10593963" cy="84092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78601" y="914400"/>
            <a:ext cx="33941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smtClean="0">
                <a:latin typeface="Arial Black" panose="020B0A04020102020204" pitchFamily="34" charset="0"/>
              </a:rPr>
              <a:t>EVALUACIÓN </a:t>
            </a:r>
            <a:r>
              <a:rPr lang="es-MX" sz="2600" dirty="0" smtClean="0">
                <a:latin typeface="Arial Black" panose="020B0A04020102020204" pitchFamily="34" charset="0"/>
              </a:rPr>
              <a:t>DAGNÓSTICA AL INGRESO A LA EDUCACIÓN MEDIA SUPERIOR</a:t>
            </a:r>
          </a:p>
          <a:p>
            <a:r>
              <a:rPr lang="es-MX" sz="42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CETIS 15</a:t>
            </a:r>
            <a:endParaRPr lang="es-MX" sz="4200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11628" t="11314" r="11533" b="6428"/>
          <a:stretch/>
        </p:blipFill>
        <p:spPr>
          <a:xfrm>
            <a:off x="220528" y="271849"/>
            <a:ext cx="1537036" cy="1645442"/>
          </a:xfrm>
          <a:prstGeom prst="rect">
            <a:avLst/>
          </a:prstGeom>
        </p:spPr>
      </p:pic>
      <p:pic>
        <p:nvPicPr>
          <p:cNvPr id="6" name="Picture 2" descr="hoja de cuaderno Hoja en blanco. lista de papel del bloc de notas. icono de  dibujos animados plana 10313165 Vector en Vecteezy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10442" r="22279" b="10578"/>
          <a:stretch/>
        </p:blipFill>
        <p:spPr bwMode="auto">
          <a:xfrm>
            <a:off x="818758" y="3436287"/>
            <a:ext cx="6745377" cy="63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 b="11192"/>
          <a:stretch/>
        </p:blipFill>
        <p:spPr>
          <a:xfrm>
            <a:off x="5353050" y="7292310"/>
            <a:ext cx="2325385" cy="2591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95600" y="382905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800000"/>
                </a:solidFill>
              </a:rPr>
              <a:t>REQUISITOS</a:t>
            </a:r>
            <a:endParaRPr lang="es-MX" sz="4000" b="1" dirty="0">
              <a:solidFill>
                <a:srgbClr val="8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850890" y="4858456"/>
            <a:ext cx="477304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1. FICHA CREDENCIAL IMPRESA CON FOTO DEL ESTUDIANTE (NO ES LO MISMO QUE EL PREREGISTRO SIN FOTO)</a:t>
            </a:r>
          </a:p>
          <a:p>
            <a:endParaRPr lang="es-MX" sz="2000" b="1" dirty="0"/>
          </a:p>
          <a:p>
            <a:r>
              <a:rPr lang="es-MX" sz="2000" b="1" dirty="0" smtClean="0"/>
              <a:t>2. VESTIMENTA: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Pantalón de mezclilla (liso, NO ROTO, sin rasgaduras)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Playera blanca</a:t>
            </a:r>
          </a:p>
          <a:p>
            <a:endParaRPr lang="es-MX" sz="2000" dirty="0"/>
          </a:p>
          <a:p>
            <a:r>
              <a:rPr lang="es-MX" sz="2000" b="1" dirty="0" smtClean="0"/>
              <a:t>3. LÁPIZ, GOMA Y SACAPUNTAS</a:t>
            </a:r>
          </a:p>
          <a:p>
            <a:endParaRPr lang="es-MX" sz="2000" b="1" dirty="0"/>
          </a:p>
          <a:p>
            <a:r>
              <a:rPr lang="es-MX" sz="2000" b="1" dirty="0" smtClean="0"/>
              <a:t>4. ZAPATOS NEGROS ESCOLARES</a:t>
            </a:r>
          </a:p>
          <a:p>
            <a:endParaRPr lang="es-MX" sz="22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708" t="84139" r="9292" b="6862"/>
          <a:stretch/>
        </p:blipFill>
        <p:spPr>
          <a:xfrm>
            <a:off x="2781300" y="4361250"/>
            <a:ext cx="4000499" cy="45005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200" t="36467" r="11826" b="13687"/>
          <a:stretch/>
        </p:blipFill>
        <p:spPr>
          <a:xfrm>
            <a:off x="5598593" y="5473056"/>
            <a:ext cx="1387288" cy="875612"/>
          </a:xfrm>
          <a:prstGeom prst="rect">
            <a:avLst/>
          </a:prstGeom>
        </p:spPr>
      </p:pic>
      <p:pic>
        <p:nvPicPr>
          <p:cNvPr id="1038" name="Picture 14" descr="Desordene la pila de varios colores diferentes notas adhesivas de correos  puestas aisladas en blanco | Foto Premiu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12" y="129931"/>
            <a:ext cx="2778438" cy="36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1799709" y="941185"/>
            <a:ext cx="24377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LUNES 23 </a:t>
            </a:r>
          </a:p>
          <a:p>
            <a:pPr algn="ctr"/>
            <a:r>
              <a:rPr lang="es-MX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JUNIO 2025</a:t>
            </a:r>
          </a:p>
          <a:p>
            <a:pPr algn="ctr"/>
            <a:endParaRPr lang="es-MX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Turno </a:t>
            </a:r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Matutino</a:t>
            </a:r>
          </a:p>
          <a:p>
            <a:pPr algn="ctr"/>
            <a:r>
              <a:rPr lang="es-MX" sz="1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Fichas 001 a 450</a:t>
            </a:r>
            <a:endParaRPr lang="es-MX" sz="1400" b="1" u="sng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08:00 a 12:00 </a:t>
            </a:r>
            <a:r>
              <a:rPr lang="es-MX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hrs</a:t>
            </a:r>
            <a:endPara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endParaRPr lang="es-MX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Turno </a:t>
            </a:r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Vespertino</a:t>
            </a:r>
          </a:p>
          <a:p>
            <a:pPr algn="ctr"/>
            <a:r>
              <a:rPr lang="es-MX" sz="1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Fichas 451 a 900</a:t>
            </a:r>
            <a:endParaRPr lang="es-MX" sz="1400" b="1" u="sng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14:00 a 16:00 </a:t>
            </a:r>
            <a:r>
              <a:rPr lang="es-MX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hrs</a:t>
            </a:r>
            <a:endPara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584012" y="8799510"/>
            <a:ext cx="4391665" cy="89255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FORMA  PARTE  DE  LA  FAMILIA  </a:t>
            </a:r>
            <a:r>
              <a:rPr lang="es-MX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CETIS 15</a:t>
            </a:r>
            <a:endParaRPr lang="es-MX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452153" y="18934"/>
            <a:ext cx="28003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 Black" panose="020B0A04020102020204" pitchFamily="34" charset="0"/>
              </a:rPr>
              <a:t>EXAMEN</a:t>
            </a:r>
          </a:p>
          <a:p>
            <a:pPr algn="ctr"/>
            <a:r>
              <a:rPr lang="es-MX" sz="42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rgbClr val="FFCC00"/>
                  </a:glow>
                </a:effectLst>
                <a:latin typeface="Arial Black" panose="020B0A04020102020204" pitchFamily="34" charset="0"/>
              </a:rPr>
              <a:t>EDIEMS</a:t>
            </a:r>
            <a:endParaRPr lang="es-MX" sz="42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rgbClr val="FFCC00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</TotalTime>
  <Words>96</Words>
  <Application>Microsoft Office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Rounded MT Bold</vt:lpstr>
      <vt:lpstr>Bradley Hand ITC</vt:lpstr>
      <vt:lpstr>Calibri</vt:lpstr>
      <vt:lpstr>Calibri Light</vt:lpstr>
      <vt:lpstr>Comic Sans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NextClick</dc:creator>
  <cp:lastModifiedBy>NextClick</cp:lastModifiedBy>
  <cp:revision>37</cp:revision>
  <cp:lastPrinted>2025-06-19T21:15:13Z</cp:lastPrinted>
  <dcterms:created xsi:type="dcterms:W3CDTF">2025-06-02T22:58:49Z</dcterms:created>
  <dcterms:modified xsi:type="dcterms:W3CDTF">2025-06-20T16:23:31Z</dcterms:modified>
</cp:coreProperties>
</file>